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62" autoAdjust="0"/>
  </p:normalViewPr>
  <p:slideViewPr>
    <p:cSldViewPr>
      <p:cViewPr>
        <p:scale>
          <a:sx n="130" d="100"/>
          <a:sy n="130" d="100"/>
        </p:scale>
        <p:origin x="426" y="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ACB10-AD96-4BCA-B771-06F798DA5352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99BCF-CD4B-48BA-BDE3-9169CB1FBC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127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E3181-F3B6-4723-8940-55054129F362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13AC8-29D0-4F6E-9B2D-13616E7726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333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13AC8-29D0-4F6E-9B2D-13616E77267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C498-5231-4CFD-BB8E-A212280CA865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B4E2-2EE2-4C17-B21D-0771E7C61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521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C498-5231-4CFD-BB8E-A212280CA865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B4E2-2EE2-4C17-B21D-0771E7C61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75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C498-5231-4CFD-BB8E-A212280CA865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B4E2-2EE2-4C17-B21D-0771E7C61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90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C498-5231-4CFD-BB8E-A212280CA865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B4E2-2EE2-4C17-B21D-0771E7C61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67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C498-5231-4CFD-BB8E-A212280CA865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B4E2-2EE2-4C17-B21D-0771E7C61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304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C498-5231-4CFD-BB8E-A212280CA865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B4E2-2EE2-4C17-B21D-0771E7C61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96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C498-5231-4CFD-BB8E-A212280CA865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B4E2-2EE2-4C17-B21D-0771E7C61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87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C498-5231-4CFD-BB8E-A212280CA865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B4E2-2EE2-4C17-B21D-0771E7C61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29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C498-5231-4CFD-BB8E-A212280CA865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B4E2-2EE2-4C17-B21D-0771E7C61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64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C498-5231-4CFD-BB8E-A212280CA865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B4E2-2EE2-4C17-B21D-0771E7C61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496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C498-5231-4CFD-BB8E-A212280CA865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B4E2-2EE2-4C17-B21D-0771E7C61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394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C498-5231-4CFD-BB8E-A212280CA865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0B4E2-2EE2-4C17-B21D-0771E7C61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67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7.jpe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microsoft.com/office/2007/relationships/hdphoto" Target="../media/hdphoto1.wdp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lum bright="15000" contrast="-1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sharpenSoften amount="-50000"/>
                    </a14:imgEffect>
                    <a14:imgEffect>
                      <a14:colorTemperature colorTemp="53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845" y="0"/>
            <a:ext cx="9229023" cy="6857999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</p:spPr>
      </p:pic>
      <p:sp>
        <p:nvSpPr>
          <p:cNvPr id="15" name="Стрелка вниз 14"/>
          <p:cNvSpPr/>
          <p:nvPr/>
        </p:nvSpPr>
        <p:spPr>
          <a:xfrm>
            <a:off x="1979712" y="692696"/>
            <a:ext cx="484632" cy="216024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7452320" y="692696"/>
            <a:ext cx="484632" cy="216024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79512" y="932116"/>
            <a:ext cx="4680520" cy="288032"/>
          </a:xfrm>
          <a:prstGeom prst="round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3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Бесплатно</a:t>
            </a:r>
            <a:endParaRPr lang="ru-RU" b="1" spc="3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000628" y="927571"/>
            <a:ext cx="4000528" cy="276697"/>
          </a:xfrm>
          <a:prstGeom prst="round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 скидкой 50% от стоимости билета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3" y="6123951"/>
            <a:ext cx="729794" cy="486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2310493"/>
            <a:ext cx="714348" cy="507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-3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3" y="2530321"/>
            <a:ext cx="553225" cy="371698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54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82157"/>
            <a:ext cx="598946" cy="389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Скругленный прямоугольник 28"/>
          <p:cNvSpPr/>
          <p:nvPr/>
        </p:nvSpPr>
        <p:spPr>
          <a:xfrm>
            <a:off x="142844" y="1366286"/>
            <a:ext cx="4717188" cy="766569"/>
          </a:xfrm>
          <a:prstGeom prst="roundRect">
            <a:avLst/>
          </a:prstGeom>
          <a:noFill/>
          <a:ln w="12700" cap="flat" cmpd="sng" algn="ctr">
            <a:solidFill>
              <a:sysClr val="windowText" lastClr="000000">
                <a:alpha val="30000"/>
              </a:sysClr>
            </a:solidFill>
            <a:prstDash val="sysDot"/>
          </a:ln>
          <a:effectLst/>
        </p:spPr>
        <p:txBody>
          <a:bodyPr lIns="18000" tIns="10800" rIns="18000" bIns="108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Пензенский областной драматический театр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им. А. В. Луначарского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 спектакли, поставленные труппой театра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(не зависимо от количества посещений)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000628" y="1366286"/>
            <a:ext cx="4000529" cy="766568"/>
          </a:xfrm>
          <a:prstGeom prst="roundRect">
            <a:avLst/>
          </a:prstGeom>
          <a:noFill/>
          <a:ln w="12700" cap="flat" cmpd="sng" algn="ctr">
            <a:solidFill>
              <a:sysClr val="windowText" lastClr="000000">
                <a:alpha val="30000"/>
              </a:sysClr>
            </a:solidFill>
            <a:prstDash val="sysDot"/>
          </a:ln>
          <a:effectLst/>
        </p:spPr>
        <p:txBody>
          <a:bodyPr lIns="18000" tIns="10800" rIns="18000" bIns="10800" rtlCol="0" anchor="ctr"/>
          <a:lstStyle/>
          <a:p>
            <a:pPr lvl="2" algn="just"/>
            <a:r>
              <a:rPr kumimoji="0" lang="ru-RU" sz="1500" b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Катки: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«Дизель Арена»;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«Золотая шайба»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000628" y="2312305"/>
            <a:ext cx="4000529" cy="720081"/>
          </a:xfrm>
          <a:prstGeom prst="roundRect">
            <a:avLst/>
          </a:prstGeom>
          <a:noFill/>
          <a:ln w="12700" cap="flat" cmpd="sng" algn="ctr">
            <a:solidFill>
              <a:sysClr val="windowText" lastClr="000000">
                <a:alpha val="30000"/>
              </a:sysClr>
            </a:solidFill>
            <a:prstDash val="sysDot"/>
          </a:ln>
          <a:effectLst/>
        </p:spPr>
        <p:txBody>
          <a:bodyPr lIns="18000" tIns="10800" rIns="18000" bIns="10800" rtlCol="0" anchor="ctr"/>
          <a:lstStyle/>
          <a:p>
            <a:pPr lvl="2" algn="just"/>
            <a:r>
              <a:rPr kumimoji="0" lang="ru-RU" sz="1500" b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Бассейны: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«Сура»; «</a:t>
            </a:r>
            <a:r>
              <a:rPr kumimoji="0" lang="ru-RU" sz="1400" b="1" i="1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Буртасы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»; «Олимпийский»;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«Открытый бассейн»; «Дельфин»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000628" y="5661248"/>
            <a:ext cx="4000495" cy="949233"/>
          </a:xfrm>
          <a:prstGeom prst="roundRect">
            <a:avLst/>
          </a:prstGeom>
          <a:noFill/>
          <a:ln w="12700" cap="flat" cmpd="sng" algn="ctr">
            <a:solidFill>
              <a:sysClr val="windowText" lastClr="000000">
                <a:alpha val="30000"/>
              </a:sysClr>
            </a:solidFill>
            <a:prstDash val="sysDot"/>
          </a:ln>
          <a:effectLst/>
        </p:spPr>
        <p:txBody>
          <a:bodyPr lIns="18000" tIns="10800" rIns="18000" bIns="10800"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МАУ «Пензенский зоопарк»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 раза в год - 15 февраля, 15 </a:t>
            </a:r>
            <a:r>
              <a:rPr lang="ru-RU" sz="1200" b="1" i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марта </a:t>
            </a:r>
            <a:r>
              <a:rPr lang="ru-RU" sz="1200" b="1" i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15 </a:t>
            </a: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</a:t>
            </a:r>
            <a:r>
              <a:rPr kumimoji="0" lang="ru-RU" sz="1200" b="1" i="1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15 октября)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42844" y="2312306"/>
            <a:ext cx="4717188" cy="720080"/>
          </a:xfrm>
          <a:prstGeom prst="roundRect">
            <a:avLst/>
          </a:prstGeom>
          <a:noFill/>
          <a:ln w="12700" cap="flat" cmpd="sng" algn="ctr">
            <a:solidFill>
              <a:sysClr val="windowText" lastClr="000000">
                <a:alpha val="30000"/>
              </a:sysClr>
            </a:solidFill>
            <a:prstDash val="sysDot"/>
          </a:ln>
          <a:effectLst/>
        </p:spPr>
        <p:txBody>
          <a:bodyPr lIns="18000" tIns="10800" rIns="18000" bIns="108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Театр «Кукольный дом»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 спектакли, поставленные труппой театра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(не зависимо от количества посещений)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42844" y="3140968"/>
            <a:ext cx="4717188" cy="648072"/>
          </a:xfrm>
          <a:prstGeom prst="roundRect">
            <a:avLst/>
          </a:prstGeom>
          <a:noFill/>
          <a:ln w="12700" cap="flat" cmpd="sng" algn="ctr">
            <a:solidFill>
              <a:sysClr val="windowText" lastClr="000000">
                <a:alpha val="30000"/>
              </a:sysClr>
            </a:solidFill>
            <a:prstDash val="sysDot"/>
          </a:ln>
          <a:effectLst/>
        </p:spPr>
        <p:txBody>
          <a:bodyPr lIns="18000" tIns="10800" rIns="18000" bIns="108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Пензенская областная картинная галерея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им. К.А. Савицкого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(не зависимо от количества посещений)</a:t>
            </a:r>
            <a:endParaRPr kumimoji="0" lang="ru-RU" sz="18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42844" y="3933057"/>
            <a:ext cx="4717188" cy="720080"/>
          </a:xfrm>
          <a:prstGeom prst="roundRect">
            <a:avLst/>
          </a:prstGeom>
          <a:noFill/>
          <a:ln w="12700" cap="flat" cmpd="sng" algn="ctr">
            <a:solidFill>
              <a:sysClr val="windowText" lastClr="000000">
                <a:alpha val="30000"/>
              </a:sysClr>
            </a:solidFill>
            <a:prstDash val="sysDot"/>
          </a:ln>
          <a:effectLst/>
        </p:spPr>
        <p:txBody>
          <a:bodyPr lIns="18000" tIns="10800" rIns="18000" bIns="108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Экспозиции </a:t>
            </a:r>
            <a:r>
              <a:rPr kumimoji="0" lang="ru-RU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Лермонтовского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государственного музея-заповедника «Тарханы»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(не зависимо от количества посещений)</a:t>
            </a:r>
            <a:endParaRPr kumimoji="0" lang="ru-RU" sz="18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63889" y="5661247"/>
            <a:ext cx="4717188" cy="949233"/>
          </a:xfrm>
          <a:prstGeom prst="roundRect">
            <a:avLst/>
          </a:prstGeom>
          <a:noFill/>
          <a:ln w="12700" cap="flat" cmpd="sng" algn="ctr">
            <a:solidFill>
              <a:sysClr val="windowText" lastClr="000000">
                <a:alpha val="30000"/>
              </a:sysClr>
            </a:solidFill>
            <a:prstDash val="sysDot"/>
          </a:ln>
          <a:effectLst/>
        </p:spPr>
        <p:txBody>
          <a:bodyPr lIns="18000" tIns="10800" rIns="18000" bIns="10800"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МКУ «Парк культуры и отдыха «Комсомольский»</a:t>
            </a:r>
            <a:r>
              <a:rPr lang="ru-RU" sz="1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ru-RU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роллердром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первый четверг каждого месяца)</a:t>
            </a:r>
            <a:endParaRPr kumimoji="0" lang="ru-RU" sz="18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86775" y="1556792"/>
            <a:ext cx="714348" cy="443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https://i.pinimg.com/originals/28/34/35/2834359ad5f1834059d434d4a80fafeb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132870"/>
            <a:ext cx="714349" cy="460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Скругленный прямоугольник 21"/>
          <p:cNvSpPr/>
          <p:nvPr/>
        </p:nvSpPr>
        <p:spPr>
          <a:xfrm>
            <a:off x="142844" y="142852"/>
            <a:ext cx="9001156" cy="5000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Льготы многодетным семьям города Пензы, </a:t>
            </a:r>
          </a:p>
          <a:p>
            <a:pPr lvl="0"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удостоверения «Многодетная семья Пензенской области»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00627" y="3140969"/>
            <a:ext cx="4000529" cy="648072"/>
          </a:xfrm>
          <a:prstGeom prst="roundRect">
            <a:avLst/>
          </a:prstGeom>
          <a:noFill/>
          <a:ln w="12700" cap="flat" cmpd="sng" algn="ctr">
            <a:solidFill>
              <a:sysClr val="windowText" lastClr="000000">
                <a:alpha val="30000"/>
              </a:sysClr>
            </a:solidFill>
            <a:prstDash val="sysDot"/>
          </a:ln>
          <a:effectLst/>
        </p:spPr>
        <p:txBody>
          <a:bodyPr lIns="18000" tIns="10800" rIns="18000" bIns="10800" rtlCol="0" anchor="ctr"/>
          <a:lstStyle/>
          <a:p>
            <a:pPr lvl="0">
              <a:defRPr/>
            </a:pPr>
            <a:r>
              <a:rPr lang="ru-RU" sz="1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МБУ </a:t>
            </a:r>
            <a:r>
              <a:rPr lang="ru-RU" sz="14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«Пензенский </a:t>
            </a:r>
            <a:r>
              <a:rPr lang="ru-RU" sz="1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Театр юного зрителя»</a:t>
            </a:r>
            <a:endParaRPr lang="ru-RU" sz="1400" b="1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ru-RU" sz="1200" b="1" i="1" kern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b="1" i="1" kern="0">
                <a:solidFill>
                  <a:prstClr val="black"/>
                </a:solidFill>
                <a:cs typeface="Times New Roman" panose="02020603050405020304" pitchFamily="18" charset="0"/>
              </a:rPr>
              <a:t>2 раза в год</a:t>
            </a:r>
            <a:r>
              <a:rPr lang="ru-RU" sz="1200" b="1" i="1" kern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b="1" i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000627" y="3933058"/>
            <a:ext cx="4000496" cy="792086"/>
          </a:xfrm>
          <a:prstGeom prst="roundRect">
            <a:avLst/>
          </a:prstGeom>
          <a:noFill/>
          <a:ln w="12700" cap="flat" cmpd="sng" algn="ctr">
            <a:solidFill>
              <a:sysClr val="windowText" lastClr="000000">
                <a:alpha val="30000"/>
              </a:sysClr>
            </a:solidFill>
            <a:prstDash val="sysDot"/>
          </a:ln>
          <a:effectLst/>
        </p:spPr>
        <p:txBody>
          <a:bodyPr lIns="18000" tIns="10800" rIns="18000" bIns="10800" rtlCol="0" anchor="ctr"/>
          <a:lstStyle/>
          <a:p>
            <a:pPr lvl="0">
              <a:defRPr/>
            </a:pPr>
            <a:r>
              <a:rPr lang="ru-RU" sz="1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«ЦПКиО им. Белинского» </a:t>
            </a:r>
          </a:p>
          <a:p>
            <a:pPr lvl="0">
              <a:defRPr/>
            </a:pPr>
            <a:r>
              <a:rPr lang="ru-RU" sz="14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подразделение №2 Детский парк </a:t>
            </a:r>
          </a:p>
          <a:p>
            <a:pPr lvl="0">
              <a:defRPr/>
            </a:pPr>
            <a:r>
              <a:rPr lang="ru-RU" sz="1200" b="1" i="1" kern="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(</a:t>
            </a:r>
            <a:r>
              <a:rPr lang="ru-RU" sz="1200" b="1" i="1" kern="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г. Пенза, ул. </a:t>
            </a:r>
            <a:r>
              <a:rPr lang="ru-RU" sz="1200" b="1" i="1" kern="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Кронштадтская 1)</a:t>
            </a:r>
            <a:endParaRPr lang="ru-RU" sz="1200" b="1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ru-RU" sz="1200" b="1" i="1" kern="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( 2 </a:t>
            </a:r>
            <a:r>
              <a:rPr lang="ru-RU" sz="1200" b="1" i="1" kern="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раза в </a:t>
            </a:r>
            <a:r>
              <a:rPr lang="ru-RU" sz="1200" b="1" i="1" kern="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год)</a:t>
            </a:r>
            <a:endParaRPr lang="ru-RU" sz="1200" b="1" i="1" kern="0" dirty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0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207</Words>
  <Application>Microsoft Office PowerPoint</Application>
  <PresentationFormat>Экран (4:3)</PresentationFormat>
  <Paragraphs>32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РџРѕРґРїСЂРѕРіСЂР°РјРјР° В«РЎРѕС†РёР°Р»СЊРЅР°СЏ РїРѕРґРґРµСЂР¶РєР° РѕС‚РґРµР»СЊРЅС‹С… РєР°С‚РµРіРѕСЂРёР№ РіСЂР°Р¶РґР°РЅ РџРµРЅР·РµРЅСЃРєРѕР№ РѕР±Р»Р°СЃС‚Рё РІ Р¶РёР»РёС‰РЅРѕР№ СЃС„РµСЂРµВ» РіРѕСЃСѓРґР°СЂСЃС‚РІРµРЅРЅРѕР№ РїСЂРѕРіСЂР°РјРјС‹ РџРµРЅР·РµРЅСЃРєРѕР№ РѕР±Р»Р°СЃС‚Рё В«РЎРѕС†РёР°Р»СЊРЅР°СЏ РїРѕРґРґРµСЂР¶РєР° РіСЂР°Р¶РґР°РЅ РІ РџРµРЅР·РµРЅСЃРєРѕР№ РѕР±Р»Р°СЃС‚Рё РЅР° 2014-2022 РіРѕРґС‹В» (РґР°Р»РµРµ - РџРѕРґРїСЂРѕРіСЂР°РјРјР°), СѓС‚РІРµСЂР¶РґРµРЅРЅРѕР№ РїРѕСЃС‚Р°РЅРѕРІР»РµРЅРёРµРј РџСЂР°РІРёС‚РµР»СЊСЃС‚РІР° РџРµРЅР·РµРЅСЃРєРѕР№ РѕР±Р»Р°СЃС‚Рё РѕС‚ 30 РѕРєС‚СЏР±СЂСЏ 2013 РіРѕРґР° в„– 805 вЂ“РїРџ, РїСЂРµРґСѓСЃРјР°С‚СЂРёРІР°СЋС‰РµР№ РїСЂРµРґРѕСЃС‚Р°РІР»РµРЅРёРµ СЃРµРјСЊСЏРј СЃРѕС†РёР°Р»СЊРЅС‹С… РІС‹РїР»Р°С‚ РЅР° РїСЂРёРѕР±СЂРµС‚РµРЅРёРµ РёР»Рё СЃС‚СЂРѕРёС‚РµР»СЊСЃС‚РІРѕ Р¶РёР»СЊСЏ РїСЂРё СЂРѕР¶РґРµРЅРёРё РїРµСЂРІРѕРіРѕ СЂРµР±РµРЅРєР°. Р Р°Р·РјРµСЂ СЃРѕС†РёР°Р»СЊРЅРѕР№ РІС‹РїР»Р°С‚С‹ СЃРѕСЃС‚Р°РІР»СЏРµС‚ 328В 000 СЂСѓР±Р»РµР№. РќР° РїРѕР»СѓС‡РµРЅРёРµ СЃРѕС†РёР°Р»СЊРЅРѕР№ РІС‹РїР»Р°С‚С‹ РјРѕР¶РµС‚ РїСЂРµС‚РµРЅРґРѕРІР°С‚СЊ СЃРµРјСЊСЏ, РІ РєРѕС‚РѕСЂРѕР№ РїРµСЂРІС‹Р№ СЂРµР±РµРЅРѕРє СЂРѕР¶РґРµРЅ (СѓСЃС‹РЅРѕРІР»РµРЅ, СѓРґРѕС‡РµСЂРµРЅ) РЅР° С‚РµСЂСЂРёС‚РѕСЂРёРё РџРµРЅР·РµРЅСЃРєРѕР№ РѕР±Р»Р°СЃС‚Рё РІ С‚РµС‡РµРЅРёРµ 12 РјРµСЃСЏС†РµРІ РїРѕСЃР»Рµ Р·Р°РєР»СЋС‡РµРЅРёСЏ Р±СЂР°РєР°, РІРѕР·СЂР°СЃС‚ РєР°Р¶РґРѕРіРѕ РёР· СЃСѓРїСЂСѓРіРѕРІ РЅРµ РїСЂРµРІС‹С€Р°РµС‚ 28 Р»РµС‚, Р° С‚Р°РєР¶Рµ СЃРµРјСЊСЏ РѕР±РµСЃРїРµС‡РµРЅР° РѕР±С‰РµР№ РїР»РѕС‰Р°РґСЊСЋ Р¶РёР»РѕРіРѕ РїРѕРјРµС‰РµРЅРёСЏ РјРµРЅРµРµ 10 РєРІ. РјРµС‚СЂРѕРІ РЅР° РѕРґРЅРѕРіРѕ С‡Р»РµРЅР° СЃРµРјСЊРё. РЎРѕС†РёР°Р»СЊРЅР°СЏ РІС‹РїР»Р°С‚Р° РјРѕР¶РµС‚ Р±С‹С‚СЊ РёСЃРїРѕР»СЊР·РѕРІР°РЅР° СЃРµРјСЊРµР№: Р°) РґР»СЏ РѕРїР»Р°С‚С‹ С‡Р°СЃС‚Рё СЃС‚РѕРёРјРѕСЃС‚Рё РїСЂРёРѕР±СЂРµС‚Р°РµРјРѕРіРѕ Сѓ СЋСЂРёРґРёС‡РµСЃРєРѕРіРѕ Р»РёС†Р° Р¶РёР»РѕРіРѕ РїРѕРјРµС‰РµРЅРёСЏ, РІРІРµРґРµРЅРЅРѕРіРѕ РІ СЌРєСЃРїР»СѓР°С‚Р°С†РёСЋ РІ С‚РµС‡РµРЅРёРµ РіРѕРґР°, РїСЂРµРґС€РµСЃС‚РІСѓСЋС‰РµРіРѕ РґР°С‚Рµ РІРєР»СЋС‡РµРЅРёСЏ СЃРµРјСЊРё РІ СЃРїРёСЃРѕРє РїРѕР»СѓС‡Р°С‚РµР»РµР№ СЃРѕС†РёР°Р»СЊРЅС‹С… РІС‹РїР»Р°С‚, Р° С‚Р°РєР¶Рµ РґР»СЏ РѕРїР»Р°С‚С‹ С‡Р°СЃС‚Рё СЃС‚РѕР</dc:title>
  <dc:creator>Dadaev</dc:creator>
  <cp:lastModifiedBy>AdminSPS</cp:lastModifiedBy>
  <cp:revision>43</cp:revision>
  <cp:lastPrinted>2020-03-20T13:42:45Z</cp:lastPrinted>
  <dcterms:created xsi:type="dcterms:W3CDTF">2020-03-17T08:40:26Z</dcterms:created>
  <dcterms:modified xsi:type="dcterms:W3CDTF">2020-03-20T13:42:48Z</dcterms:modified>
</cp:coreProperties>
</file>